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story_ua_assets/ukr_lands_xx.jpg">    </p:cNvPr>
          <p:cNvPicPr>
            <a:picLocks noChangeAspect="1"/>
          </p:cNvPicPr>
          <p:nvPr/>
        </p:nvPicPr>
        <p:blipFill>
          <a:blip r:embed="rId1"/>
          <a:srcRect l="0" r="0" t="12499" b="1249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30352"/>
            <a:ext cx="128016" cy="5166360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960120"/>
            <a:ext cx="7955280" cy="138988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000000">
                <a:alpha val="5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Україна в геополітичних планах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Антанти і Центральних держав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59536" y="2487168"/>
            <a:ext cx="6675120" cy="68580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000000">
                <a:alpha val="4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та українські політичні сили. ГУР • СВУ • ЗУР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9536" y="5257800"/>
            <a:ext cx="4526280" cy="438912"/>
          </a:xfrm>
          <a:prstGeom prst="roundRect">
            <a:avLst>
              <a:gd name="adj" fmla="val 20833"/>
            </a:avLst>
          </a:prstGeom>
          <a:solidFill>
            <a:srgbClr val="0B1F3A">
              <a:alpha val="90000"/>
            </a:srgbClr>
          </a:solidFill>
          <a:ln w="12700">
            <a:solidFill>
              <a:srgbClr val="F6C445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537667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1 • урок 2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458200" y="635508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Презентація до уроку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Проблемне питання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1417320"/>
            <a:ext cx="10332720" cy="210312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12700">
            <a:solidFill>
              <a:srgbClr val="D1D8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25880" y="1764792"/>
            <a:ext cx="9509760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 може війна, яка руйнує життя людей, одночасно створювати політичні можливості?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39502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Питання для обговорення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434840"/>
            <a:ext cx="9966960" cy="12344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можливості відкривала Перша світова війна для українського руху?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ризики вона несла для українців?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Чому політичні сили обирали різні союзницькі орієнтації?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Ключові висновки уроку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86968" y="1618488"/>
            <a:ext cx="457200" cy="457200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9047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Україна була об’єктом планів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7840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Імперії розглядали українські землі як стратегічний ресурс і територію контролю.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35864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59808" y="1618488"/>
            <a:ext cx="457200" cy="45720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980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6331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Політичні сили розділилися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65124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Різні умови життя в імперіях впливали на позиції українських партій та діячів.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803148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32648" y="1618488"/>
            <a:ext cx="457200" cy="457200"/>
          </a:xfrm>
          <a:prstGeom prst="ellipse">
            <a:avLst/>
          </a:prstGeom>
          <a:solidFill>
            <a:srgbClr val="1E7A5F"/>
          </a:solidFill>
          <a:ln w="12700">
            <a:solidFill>
              <a:srgbClr val="1E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3264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83615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Українське питання стало міжнародним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2408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ГУР, СВУ і ЗУР намагалися використати війну для просування українських інтересів.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22960" y="5806440"/>
            <a:ext cx="10515600" cy="438912"/>
          </a:xfrm>
          <a:prstGeom prst="roundRect">
            <a:avLst>
              <a:gd name="adj" fmla="val 25000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5934456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Домашнє завдання: скласти таблицю «ГУР — СВУ — ЗУР»: дата, діячі, мета, політична орієнтація.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Європа перед війною: два блоки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Антанта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53796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1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Центральні держави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Російська імперія;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Франція;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Велика Британія;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під час війни — союзники, які підтримували Антанту.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Німеччина;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Австро-Угорщина;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Османська імперія;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Болгарія.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Чому українські землі були важливими?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729984" y="1042416"/>
            <a:ext cx="4828032" cy="4965192"/>
          </a:xfrm>
          <a:prstGeom prst="round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ukr_lands_xx.jpg">    </p:cNvPr>
          <p:cNvPicPr>
            <a:picLocks noChangeAspect="1"/>
          </p:cNvPicPr>
          <p:nvPr/>
        </p:nvPicPr>
        <p:blipFill>
          <a:blip r:embed="rId1"/>
          <a:srcRect l="13551" r="13551" t="0" b="0"/>
          <a:stretch/>
        </p:blipFill>
        <p:spPr>
          <a:xfrm>
            <a:off x="6766560" y="1078992"/>
            <a:ext cx="4754880" cy="48920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766560" y="5641848"/>
            <a:ext cx="47548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76288" y="5742432"/>
            <a:ext cx="45354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землі як простір інтересів імперій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566928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вигідне прикордонне положення між імперіями;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родючі землі, продовольство і людські ресурси;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Донбас, промисловість, транспортні шляхи;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контроль над Чорним морем і шляхами на Балкани;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українське питання могло послабити ворога зсередини.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 держав щодо українських земель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2103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197864"/>
            <a:ext cx="1956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Держава / блок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1635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Що цікавило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132320" y="1097280"/>
            <a:ext cx="4389120" cy="566928"/>
          </a:xfrm>
          <a:prstGeom prst="rect">
            <a:avLst/>
          </a:prstGeom>
          <a:solidFill>
            <a:srgbClr val="0B1F3A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205472" y="1197864"/>
            <a:ext cx="42428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Що це означало для українців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1664208"/>
            <a:ext cx="2103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1764792"/>
            <a:ext cx="1956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Російська імперія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0" y="1664208"/>
            <a:ext cx="4389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16352" y="1764792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західноукраїнські землі, вплив у Галичині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32320" y="1664208"/>
            <a:ext cx="4389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05472" y="1764792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посилення русифікації та імперського контролю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2414016"/>
            <a:ext cx="2103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2514600"/>
            <a:ext cx="1956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Австро-Угорщина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0" y="2414016"/>
            <a:ext cx="4389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16352" y="2514600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утримати Галичину, Буковину, Закарпаття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132320" y="2414016"/>
            <a:ext cx="4389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05472" y="2514600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обмежені поступки українцям, але під військовим наглядом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40080" y="3163824"/>
            <a:ext cx="2103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3264408"/>
            <a:ext cx="1956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Німеччина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743200" y="3163824"/>
            <a:ext cx="4389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816352" y="3264408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послабити Росію, використати українське питання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7132320" y="3163824"/>
            <a:ext cx="4389120" cy="749808"/>
          </a:xfrm>
          <a:prstGeom prst="rect">
            <a:avLst/>
          </a:prstGeom>
          <a:solidFill>
            <a:srgbClr val="EEF4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05472" y="3264408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підтримка антиімперських проєктів як інструмент війни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40080" y="3913632"/>
            <a:ext cx="2103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014216"/>
            <a:ext cx="1956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Румунія / Османська імперія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743200" y="3913632"/>
            <a:ext cx="4389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816352" y="4014216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прикордонні території та вплив у Чорноморському регіоні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7132320" y="3913632"/>
            <a:ext cx="43891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CAD3E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205472" y="4014216"/>
            <a:ext cx="42428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землі ставали предметом торгу великих держав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85800" y="5897880"/>
            <a:ext cx="10789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Важливо: майже всі плани розглядали Україну не як суб’єкт, а як ресурс або територію.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політичні сили: різні умови — різні позиції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Наддніпрянщина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53796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1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Західна Україна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перебувала під владою Російської імперії;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цензура й репресії обмежували політичну активність;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частина діячів сподівалася на реформи після війни.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українські партії діяли легальніше;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частина діячів орієнтувалася на Австро-Угорщину;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війна відкривала шанс поставити українське питання.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Головна українська рада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uss_legion.jpg">    </p:cNvPr>
          <p:cNvPicPr>
            <a:picLocks noChangeAspect="1"/>
          </p:cNvPicPr>
          <p:nvPr/>
        </p:nvPicPr>
        <p:blipFill>
          <a:blip r:embed="rId1"/>
          <a:srcRect l="11932" r="11932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УСС як практичний вимір української політики у війні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утворена у Львові на початку війни;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об’єднала провідні українські партії Галичини;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підтримувала Австро-Угорщину проти Росії;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виступала за визволення українців з-під російського панування;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сприяла формуванню Легіону Українських січових стрільців.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Союз визволення України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створений українськими політичними емігрантами;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ставив питання незалежності України;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намагався впливати на уряди Центральних держав;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працював із військовополоненими українцями;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поширював ідею України як окремої політичної спільноти.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СВУ зробив українське питання помітнішим у міжнародній політиці.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Загальна українська рада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була спробою ширшого представництва українців у воєнний час;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поєднувала галицький досвід із загальноукраїнським баченням;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захищала ідею поділу українських земель на національну основу;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прагнула говорити від імені українців перед владою Австро-Угорщини.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політики вчилися діяти в умовах великої європейської війни.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Українське питання у перші роки війни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143000" y="3090672"/>
            <a:ext cx="9829800" cy="0"/>
          </a:xfrm>
          <a:prstGeom prst="line">
            <a:avLst/>
          </a:prstGeom>
          <a:noFill/>
          <a:ln w="27940">
            <a:solidFill>
              <a:srgbClr val="1E5AA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серпень 1914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103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початок війни і створення ГУР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6329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1465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6776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організація СВУ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9207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721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1252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формування Легіону УСС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37819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2955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1915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58266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спроба ширшої координації — ЗУР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08356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870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1916–1917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0401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виснажує імперії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60120" y="5440680"/>
            <a:ext cx="10149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Політика українських сил змінювалася разом із перебігом війни.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Історія України, 10 клас</dc:subject>
  <dc:creator>OpenAI</dc:creator>
  <cp:lastModifiedBy>OpenAI</cp:lastModifiedBy>
  <cp:revision>1</cp:revision>
  <dcterms:created xsi:type="dcterms:W3CDTF">2026-07-17T18:07:14Z</dcterms:created>
  <dcterms:modified xsi:type="dcterms:W3CDTF">2026-07-17T18:07:14Z</dcterms:modified>
</cp:coreProperties>
</file>