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story_ua_assets/ukr_lands_xx.jpg">    </p:cNvPr>
          <p:cNvPicPr>
            <a:picLocks noChangeAspect="1"/>
          </p:cNvPicPr>
          <p:nvPr/>
        </p:nvPicPr>
        <p:blipFill>
          <a:blip r:embed="rId1"/>
          <a:srcRect l="0" r="0"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30352"/>
            <a:ext cx="128016" cy="5166360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960120"/>
            <a:ext cx="7955280" cy="1389888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000000">
                <a:alpha val="5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Вступ до курсу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історії України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859536" y="2487168"/>
            <a:ext cx="6675120" cy="68580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000000">
                <a:alpha val="4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EA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Завдання, структура курсу та правила роботи з історичними джерелами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859536" y="5257800"/>
            <a:ext cx="4526280" cy="438912"/>
          </a:xfrm>
          <a:prstGeom prst="roundRect">
            <a:avLst>
              <a:gd name="adj" fmla="val 20833"/>
            </a:avLst>
          </a:prstGeom>
          <a:solidFill>
            <a:srgbClr val="0B1F3A">
              <a:alpha val="90000"/>
            </a:srgbClr>
          </a:solidFill>
          <a:ln w="12700">
            <a:solidFill>
              <a:srgbClr val="F6C445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24128" y="5376672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Вступний урок • 10 клас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8458200" y="6355080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Презентація до уроку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Маршрут курсу: ХХ — початок ХХІ ст.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143000" y="3090672"/>
            <a:ext cx="9829800" cy="0"/>
          </a:xfrm>
          <a:prstGeom prst="line">
            <a:avLst/>
          </a:prstGeom>
          <a:noFill/>
          <a:ln w="27940">
            <a:solidFill>
              <a:srgbClr val="1E5AA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5840" y="2953512"/>
            <a:ext cx="274320" cy="27432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340864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1914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10312" y="1307592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Перша світова війна та українське питання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971800" y="2953512"/>
            <a:ext cx="274320" cy="274320"/>
          </a:xfrm>
          <a:prstGeom prst="ellipse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23160" y="338328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1917–1921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176272" y="3675888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Українська революція і боротьба за державність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937760" y="2953512"/>
            <a:ext cx="274320" cy="27432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89120" y="2340864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1920–1930-ті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142232" y="1307592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УСРР, НЕП, радянська модернізація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903720" y="2953512"/>
            <a:ext cx="274320" cy="274320"/>
          </a:xfrm>
          <a:prstGeom prst="ellipse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55080" y="338328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1939–1945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108192" y="3675888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Друга світова війна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869680" y="2953512"/>
            <a:ext cx="274320" cy="27432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21040" y="2340864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1945–1991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074152" y="1307592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УРСР у радянській системі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10835640" y="2953512"/>
            <a:ext cx="274320" cy="274320"/>
          </a:xfrm>
          <a:prstGeom prst="ellipse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287000" y="338328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1991+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0040112" y="3675888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Незалежна Україна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960120" y="5440680"/>
            <a:ext cx="10149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9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Головна лінія курсу: як українці боролися за модерну націю, права і державність.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Що вивчає новітня історія України?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kyiv_parade.jpg">    </p:cNvPr>
          <p:cNvPicPr>
            <a:picLocks noChangeAspect="1"/>
          </p:cNvPicPr>
          <p:nvPr/>
        </p:nvPicPr>
        <p:blipFill>
          <a:blip r:embed="rId1"/>
          <a:srcRect l="14270" r="14270" t="0" b="0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Київ у добу Першої світової війни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2519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події та процеси від початку ХХ ст. до сьогодення;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зміни кордонів, влади, суспільства й повсякденного життя;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досвід державотворення, війни, революцій, репресій, відновлення незалежності;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взаємозв’язок України з європейською та світовою історією.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731520" y="5669280"/>
            <a:ext cx="10698480" cy="530352"/>
          </a:xfrm>
          <a:prstGeom prst="roundRect">
            <a:avLst>
              <a:gd name="adj" fmla="val 20690"/>
            </a:avLst>
          </a:prstGeom>
          <a:solidFill>
            <a:srgbClr val="DCEBFF"/>
          </a:solidFill>
          <a:ln w="12700">
            <a:solidFill>
              <a:srgbClr val="A7C7F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0120" y="5815584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Питання року: чому ХХ століття стало для України століттям випробувань і шансів?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— це не тільки дати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6364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Знання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53796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C1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Уміння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хронологія подій;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історичні особи та поняття;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карти, території, кордони;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причини й наслідки.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53796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працювати з джерелами;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порівнювати позиції;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пояснювати причинно-наслідкові зв’язки;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аргументувати власну думку.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Як перевіряти історичне джерело?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1325880"/>
            <a:ext cx="10515600" cy="38862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Хто створив джерело і коли?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Для кого воно було призначене?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Яку мету мав автор?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Що джерело повідомляє, а про що мовчить?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Чи можна зіставити його з іншими джерелами?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731520" y="5669280"/>
            <a:ext cx="10698480" cy="530352"/>
          </a:xfrm>
          <a:prstGeom prst="roundRect">
            <a:avLst>
              <a:gd name="adj" fmla="val 20690"/>
            </a:avLst>
          </a:prstGeom>
          <a:solidFill>
            <a:srgbClr val="DCEBFF"/>
          </a:solidFill>
          <a:ln w="12700">
            <a:solidFill>
              <a:srgbClr val="A7C7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815584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Критичне мислення захищає від міфів і пропаганди.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землі на початку ХХ ст.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684264" y="969264"/>
            <a:ext cx="4873752" cy="5056632"/>
          </a:xfrm>
          <a:prstGeom prst="roundRect">
            <a:avLst>
              <a:gd name="adj" fmla="val 2251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ukr_lands_xx.jpg">    </p:cNvPr>
          <p:cNvPicPr>
            <a:picLocks noChangeAspect="1"/>
          </p:cNvPicPr>
          <p:nvPr/>
        </p:nvPicPr>
        <p:blipFill>
          <a:blip r:embed="rId1"/>
          <a:srcRect l="13876" r="13876" t="0" b="0"/>
          <a:stretch/>
        </p:blipFill>
        <p:spPr>
          <a:xfrm>
            <a:off x="6720840" y="1005840"/>
            <a:ext cx="4800600" cy="49834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720840" y="5660136"/>
            <a:ext cx="480060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30568" y="5760720"/>
            <a:ext cx="458114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землі на початку ХХ ст.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562356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українці не мали власної держави;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більшість земель перебувала у складі Російської імперії;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Галичина, Буковина й Закарпаття належали Австро-Угорщині;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розділеність впливала на політику, культуру та ідентичність.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Стартова дискусія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914400" y="1417320"/>
            <a:ext cx="10332720" cy="210312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12700">
            <a:solidFill>
              <a:srgbClr val="D1D8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25880" y="1764792"/>
            <a:ext cx="9509760" cy="987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Ніхто нам не збудує держави, коли ми самі її не збудуємо.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395020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Питання для обговорення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4434840"/>
            <a:ext cx="9966960" cy="12344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Як ви розумієте цю думку?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Які виклики постали перед українцями у ХХ ст.?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Чому історична пам’ять впливає на сучасні рішення?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Чим будемо користуватися на уроках?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1097280"/>
            <a:ext cx="2103120" cy="566928"/>
          </a:xfrm>
          <a:prstGeom prst="rect">
            <a:avLst/>
          </a:prstGeom>
          <a:solidFill>
            <a:srgbClr val="0B1F3A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1197864"/>
            <a:ext cx="19568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Інструмент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743200" y="1097280"/>
            <a:ext cx="4389120" cy="566928"/>
          </a:xfrm>
          <a:prstGeom prst="rect">
            <a:avLst/>
          </a:prstGeom>
          <a:solidFill>
            <a:srgbClr val="0B1F3A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16352" y="1197864"/>
            <a:ext cx="42428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Навіщо потрібен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132320" y="1097280"/>
            <a:ext cx="4389120" cy="566928"/>
          </a:xfrm>
          <a:prstGeom prst="rect">
            <a:avLst/>
          </a:prstGeom>
          <a:solidFill>
            <a:srgbClr val="0B1F3A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05472" y="1197864"/>
            <a:ext cx="42428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Приклад роботи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1664208"/>
            <a:ext cx="2103120" cy="65836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1764792"/>
            <a:ext cx="1956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Карта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43200" y="1664208"/>
            <a:ext cx="4389120" cy="65836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816352" y="1764792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бачити простір подій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132320" y="1664208"/>
            <a:ext cx="4389120" cy="65836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05472" y="1764792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показати фронт, кордони, регіони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2322576"/>
            <a:ext cx="21031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2423160"/>
            <a:ext cx="1956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Хронологія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743200" y="2322576"/>
            <a:ext cx="43891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816352" y="2423160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розуміти послідовність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132320" y="2322576"/>
            <a:ext cx="43891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05472" y="2423160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укласти лінію часу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40080" y="2980944"/>
            <a:ext cx="2103120" cy="65836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3232" y="3081528"/>
            <a:ext cx="1956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Документ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2743200" y="2980944"/>
            <a:ext cx="4389120" cy="65836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816352" y="3081528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почути голос епохи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7132320" y="2980944"/>
            <a:ext cx="4389120" cy="65836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05472" y="3081528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проаналізувати лист, наказ, спогад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40080" y="3639312"/>
            <a:ext cx="21031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3232" y="3739896"/>
            <a:ext cx="1956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Порівняння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2743200" y="3639312"/>
            <a:ext cx="43891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816352" y="3739896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побачити різні позиції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7132320" y="3639312"/>
            <a:ext cx="43891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205472" y="3739896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зіставити програми політичних сил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640080" y="4297680"/>
            <a:ext cx="2103120" cy="65836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13232" y="4398264"/>
            <a:ext cx="1956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Обговорення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2743200" y="4297680"/>
            <a:ext cx="4389120" cy="65836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816352" y="4398264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навчитися аргументувати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7132320" y="4297680"/>
            <a:ext cx="4389120" cy="65836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205472" y="4398264"/>
            <a:ext cx="4242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відповісти на проблемне питання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85800" y="5897880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9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кожному уроці головне — не переписати текст, а зрозуміти логіку подій.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Підсумок вступного уроку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8580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86968" y="1618488"/>
            <a:ext cx="457200" cy="45720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9047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Курс має логіку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7840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Від Першої світової війни й Української революції — до незалежності та сучасних викликів.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35864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59808" y="1618488"/>
            <a:ext cx="457200" cy="457200"/>
          </a:xfrm>
          <a:prstGeom prst="ellipse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5980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16331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Україна в контексті світу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65124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Події української історії пов’язані з війнами, імперіями, революціями й міжнародною політикою.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803148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32648" y="1618488"/>
            <a:ext cx="457200" cy="457200"/>
          </a:xfrm>
          <a:prstGeom prst="ellipse">
            <a:avLst/>
          </a:prstGeom>
          <a:solidFill>
            <a:srgbClr val="1E7A5F"/>
          </a:solidFill>
          <a:ln w="12700">
            <a:solidFill>
              <a:srgbClr val="1E7A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3264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83615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Джерела треба перевіряти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32408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Історик не просто читає джерело, а ставить до нього запитання.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822960" y="5806440"/>
            <a:ext cx="10515600" cy="438912"/>
          </a:xfrm>
          <a:prstGeom prst="roundRect">
            <a:avLst>
              <a:gd name="adj" fmla="val 25000"/>
            </a:avLst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5934456"/>
            <a:ext cx="10149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Домашнє завдання: повторити карту українських земель на початку ХХ ст.; підготувати 2 запитання до теми Першої світової війни.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Історія України, 10 клас</dc:subject>
  <dc:creator>OpenAI</dc:creator>
  <cp:lastModifiedBy>OpenAI</cp:lastModifiedBy>
  <cp:revision>1</cp:revision>
  <dcterms:created xsi:type="dcterms:W3CDTF">2026-07-17T18:07:14Z</dcterms:created>
  <dcterms:modified xsi:type="dcterms:W3CDTF">2026-07-17T18:07:14Z</dcterms:modified>
</cp:coreProperties>
</file>